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3" r:id="rId6"/>
    <p:sldId id="259" r:id="rId7"/>
    <p:sldId id="261" r:id="rId8"/>
    <p:sldId id="262" r:id="rId9"/>
    <p:sldId id="268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C5D1A-1B7A-4EB3-A2D4-1608C394D7E9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443-7573-4CD3-9E0E-01A706B9C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45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443-7573-4CD3-9E0E-01A706B9CD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1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A933BD9-2A48-445D-8199-53C3FA04F77C}" type="datetimeFigureOut">
              <a:rPr lang="en-US" smtClean="0"/>
              <a:t>8/4/2021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C5D5A73-C323-4CF5-8621-11E26FFBD4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20882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Social media as a communication tool in the workplace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08920"/>
            <a:ext cx="7772400" cy="2376264"/>
          </a:xfrm>
        </p:spPr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Institution</a:t>
            </a:r>
          </a:p>
          <a:p>
            <a:r>
              <a:rPr lang="en-US" dirty="0" smtClean="0"/>
              <a:t>Date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388843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133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78% of employees use social media at work for networking (</a:t>
            </a:r>
            <a:r>
              <a:rPr lang="en-US" dirty="0" err="1"/>
              <a:t>O</a:t>
            </a:r>
            <a:r>
              <a:rPr lang="en-US" dirty="0" err="1" smtClean="0"/>
              <a:t>ksa</a:t>
            </a:r>
            <a:r>
              <a:rPr lang="en-US" dirty="0" smtClean="0"/>
              <a:t> et al, 2020)</a:t>
            </a:r>
          </a:p>
          <a:p>
            <a:r>
              <a:rPr lang="en-US" dirty="0" smtClean="0"/>
              <a:t>56% use it to connect to experts.</a:t>
            </a:r>
          </a:p>
          <a:p>
            <a:r>
              <a:rPr lang="en-US" dirty="0" smtClean="0"/>
              <a:t>71% use it to find others in the same profession (</a:t>
            </a:r>
            <a:r>
              <a:rPr lang="en-US" dirty="0" err="1" smtClean="0"/>
              <a:t>Oksa</a:t>
            </a:r>
            <a:r>
              <a:rPr lang="en-US" dirty="0" smtClean="0"/>
              <a:t> et al, 2020).</a:t>
            </a:r>
          </a:p>
          <a:p>
            <a:r>
              <a:rPr lang="en-US" dirty="0" smtClean="0"/>
              <a:t>These factors can lead to professional growth, which can boost productivity.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Networking 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98256"/>
            <a:ext cx="4038600" cy="269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164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Short mental breaks to social media can help employees be more productive.</a:t>
            </a:r>
          </a:p>
          <a:p>
            <a:r>
              <a:rPr lang="en-US" dirty="0" smtClean="0"/>
              <a:t>They should be encouraged when one cannot focus, they feel stressed and are feeling mentally exhausted.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Mental breaks 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90515"/>
            <a:ext cx="4038600" cy="230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078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Social media is as distracting as any other workplace distraction (Hanna et al, 2017). </a:t>
            </a:r>
          </a:p>
          <a:p>
            <a:r>
              <a:rPr lang="en-US" dirty="0" smtClean="0"/>
              <a:t>Banning its use takes away the benefits companies can get from it.</a:t>
            </a:r>
          </a:p>
          <a:p>
            <a:r>
              <a:rPr lang="en-US" dirty="0" smtClean="0"/>
              <a:t>Solutions should be found as a distraction, but they </a:t>
            </a:r>
            <a:r>
              <a:rPr lang="en-US" dirty="0"/>
              <a:t>s</a:t>
            </a:r>
            <a:r>
              <a:rPr lang="en-US" dirty="0" smtClean="0"/>
              <a:t>hould not involve doing away with it.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Distractions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5338"/>
            <a:ext cx="4038600" cy="369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032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Companies should integrate social media as a communication tool at work because it will its interactive, it will improve engagement, its useful for networking and can be used for mental breaks. 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02529"/>
            <a:ext cx="4038600" cy="268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34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Hanna, B., </a:t>
            </a:r>
            <a:r>
              <a:rPr lang="en-US" dirty="0" err="1"/>
              <a:t>Kee</a:t>
            </a:r>
            <a:r>
              <a:rPr lang="en-US" dirty="0"/>
              <a:t>, K. F., &amp; Robertson, B. W. (2017). Positive impacts of social media at work: Job satisfaction, job calling, and Facebook use among co-workers. In </a:t>
            </a:r>
            <a:r>
              <a:rPr lang="en-US" i="1" dirty="0"/>
              <a:t>SHS web of conferences</a:t>
            </a:r>
            <a:r>
              <a:rPr lang="en-US" dirty="0"/>
              <a:t> (Vol. 33, p. 00012). EDP Sciences</a:t>
            </a:r>
            <a:r>
              <a:rPr lang="en-US" dirty="0" smtClean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Oksa</a:t>
            </a:r>
            <a:r>
              <a:rPr lang="en-US" dirty="0"/>
              <a:t>, R., </a:t>
            </a:r>
            <a:r>
              <a:rPr lang="en-US" dirty="0" err="1"/>
              <a:t>Kaakinen</a:t>
            </a:r>
            <a:r>
              <a:rPr lang="en-US" dirty="0"/>
              <a:t>, M., </a:t>
            </a:r>
            <a:r>
              <a:rPr lang="en-US" dirty="0" err="1"/>
              <a:t>Savela</a:t>
            </a:r>
            <a:r>
              <a:rPr lang="en-US" dirty="0"/>
              <a:t>, N., </a:t>
            </a:r>
            <a:r>
              <a:rPr lang="en-US" dirty="0" err="1"/>
              <a:t>Ellonen</a:t>
            </a:r>
            <a:r>
              <a:rPr lang="en-US" dirty="0"/>
              <a:t>, N., &amp; </a:t>
            </a:r>
            <a:r>
              <a:rPr lang="en-US" dirty="0" err="1"/>
              <a:t>Oksanen</a:t>
            </a:r>
            <a:r>
              <a:rPr lang="en-US" dirty="0"/>
              <a:t>, A. (2020). Professional social media usage: Work engagement perspective. </a:t>
            </a:r>
            <a:r>
              <a:rPr lang="en-US" i="1" dirty="0"/>
              <a:t>new media &amp; society</a:t>
            </a:r>
            <a:r>
              <a:rPr lang="en-US" dirty="0"/>
              <a:t>, 1461444820921938.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Social media is filled with controversy at the workplace.</a:t>
            </a:r>
          </a:p>
          <a:p>
            <a:r>
              <a:rPr lang="en-US" dirty="0" smtClean="0"/>
              <a:t>It is seen as both a good thing and a bad thing. </a:t>
            </a:r>
          </a:p>
          <a:p>
            <a:r>
              <a:rPr lang="en-US" dirty="0" smtClean="0"/>
              <a:t>Embracing social media communication among employees can foster growth in all companies.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388843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17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Decreases productivity.</a:t>
            </a:r>
          </a:p>
          <a:p>
            <a:r>
              <a:rPr lang="en-US" dirty="0" smtClean="0"/>
              <a:t>It causes distractions at work.</a:t>
            </a:r>
          </a:p>
          <a:p>
            <a:r>
              <a:rPr lang="en-US" dirty="0" smtClean="0"/>
              <a:t>Can be time consuming.</a:t>
            </a:r>
          </a:p>
          <a:p>
            <a:r>
              <a:rPr lang="en-US" dirty="0" smtClean="0"/>
              <a:t>Increases technical risks.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 of social media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99690"/>
            <a:ext cx="4038600" cy="268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05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Social media platforms used at work include Twitter, Facebook, LinkedIn and YouTube.</a:t>
            </a:r>
          </a:p>
          <a:p>
            <a:r>
              <a:rPr lang="en-US" dirty="0" smtClean="0"/>
              <a:t>They are interactive tools, efficient in passing messages, effective when taking breaks, informative and reduce paperwork </a:t>
            </a:r>
            <a:r>
              <a:rPr lang="en-US" dirty="0" err="1" smtClean="0"/>
              <a:t>Oksa</a:t>
            </a:r>
            <a:r>
              <a:rPr lang="en-US" dirty="0" smtClean="0"/>
              <a:t> et al, 2020).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media and communication 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29644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40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Recognition makes most employees inspired to work harder. </a:t>
            </a:r>
          </a:p>
          <a:p>
            <a:r>
              <a:rPr lang="en-US" dirty="0" smtClean="0"/>
              <a:t>Through social media, the recognition can be wider and far-reaching.</a:t>
            </a:r>
          </a:p>
          <a:p>
            <a:r>
              <a:rPr lang="en-US" dirty="0" smtClean="0"/>
              <a:t>Managers can engage with their employees online, which is easier than walking across floors to communicate.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Recognition and Engagement</a:t>
            </a:r>
            <a:endParaRPr lang="en-US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240" y="2044859"/>
            <a:ext cx="3398520" cy="339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822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Social media platforms are interactive tools.</a:t>
            </a:r>
          </a:p>
          <a:p>
            <a:r>
              <a:rPr lang="en-US" dirty="0" smtClean="0"/>
              <a:t>Polls on Twitter can show statistical preferences between employees in different offices.</a:t>
            </a:r>
          </a:p>
          <a:p>
            <a:r>
              <a:rPr lang="en-US" dirty="0" smtClean="0"/>
              <a:t>Communication through them is far much appealing than bland memos.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Interactive tools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76075"/>
            <a:ext cx="4038600" cy="233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73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With more companies embracing remote working due to Covid-19 lockdowns, social media acts like the basic communication tool (</a:t>
            </a:r>
            <a:r>
              <a:rPr lang="en-US" dirty="0" err="1" smtClean="0"/>
              <a:t>Oksa</a:t>
            </a:r>
            <a:r>
              <a:rPr lang="en-US" dirty="0" smtClean="0"/>
              <a:t> et al, 2020).</a:t>
            </a:r>
          </a:p>
          <a:p>
            <a:r>
              <a:rPr lang="en-US" dirty="0" smtClean="0"/>
              <a:t>Without Zoom calls online meetings apps, business communication would not feel as natural as it feels while people work remotely.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Remote working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97498"/>
            <a:ext cx="4038600" cy="269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943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Twitter and YouTube are filled with content that can increase personal development.</a:t>
            </a:r>
          </a:p>
          <a:p>
            <a:r>
              <a:rPr lang="en-US" dirty="0" smtClean="0"/>
              <a:t>Companies can create handles that encourage and motivate employees, or offer personal development plans (</a:t>
            </a:r>
            <a:r>
              <a:rPr lang="en-US" dirty="0" err="1" smtClean="0"/>
              <a:t>Oksa</a:t>
            </a:r>
            <a:r>
              <a:rPr lang="en-US" dirty="0" smtClean="0"/>
              <a:t> et al, 2020.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and personal development 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3890"/>
            <a:ext cx="4038600" cy="338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020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With social media, employees can ask work problems online and receive real-time answers.</a:t>
            </a:r>
          </a:p>
          <a:p>
            <a:r>
              <a:rPr lang="en-US" dirty="0" smtClean="0"/>
              <a:t>They can also get options through which they can solve problems if they tweet the issue or consult colleagues via WhatsApp groups (Hanna et al, 2017).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Asking work questions 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83986"/>
            <a:ext cx="4038600" cy="212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739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578</TotalTime>
  <Words>579</Words>
  <Application>Microsoft Office PowerPoint</Application>
  <PresentationFormat>On-screen Show (4:3)</PresentationFormat>
  <Paragraphs>51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Social media as a communication tool in the workplace </vt:lpstr>
      <vt:lpstr>Introduction </vt:lpstr>
      <vt:lpstr>Cons of social media </vt:lpstr>
      <vt:lpstr>Social media and communication </vt:lpstr>
      <vt:lpstr>Recognition and Engagement</vt:lpstr>
      <vt:lpstr>As Interactive tools</vt:lpstr>
      <vt:lpstr>Remote working</vt:lpstr>
      <vt:lpstr>Research and personal development </vt:lpstr>
      <vt:lpstr>Asking work questions </vt:lpstr>
      <vt:lpstr>Networking </vt:lpstr>
      <vt:lpstr>Mental breaks </vt:lpstr>
      <vt:lpstr>Distractions</vt:lpstr>
      <vt:lpstr>Conclusion </vt:lpstr>
      <vt:lpstr>References </vt:lpstr>
    </vt:vector>
  </TitlesOfParts>
  <Company>Ministry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as a communication tool in the workplace</dc:title>
  <dc:creator>Angie</dc:creator>
  <cp:lastModifiedBy>Angie</cp:lastModifiedBy>
  <cp:revision>9</cp:revision>
  <dcterms:created xsi:type="dcterms:W3CDTF">2021-08-03T22:30:15Z</dcterms:created>
  <dcterms:modified xsi:type="dcterms:W3CDTF">2021-08-04T08:08:29Z</dcterms:modified>
</cp:coreProperties>
</file>